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71" r:id="rId2"/>
  </p:sldIdLst>
  <p:sldSz cx="18288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AFAF"/>
    <a:srgbClr val="F45554"/>
    <a:srgbClr val="F65655"/>
    <a:srgbClr val="4691F3"/>
    <a:srgbClr val="FFFFFF"/>
    <a:srgbClr val="4F81BD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114" y="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90793-CBD3-42FD-8FA6-69935BBDDFC7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394FC-08FC-4B96-94B3-B3BFD593F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077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https://bit.ly/3AP67mb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85C6E786-E1D7-FD1B-CF84-B0B917A678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45902" y="623888"/>
            <a:ext cx="4953000" cy="2792133"/>
          </a:xfrm>
          <a:prstGeom prst="rect">
            <a:avLst/>
          </a:prstGeom>
        </p:spPr>
      </p:pic>
      <p:pic>
        <p:nvPicPr>
          <p:cNvPr id="11" name="Picture 10">
            <a:hlinkClick r:id="rId2"/>
            <a:extLst>
              <a:ext uri="{FF2B5EF4-FFF2-40B4-BE49-F238E27FC236}">
                <a16:creationId xmlns:a16="http://schemas.microsoft.com/office/drawing/2014/main" id="{D9CD3D15-70EF-AB01-96B1-02BCDB9436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8560" y="952499"/>
            <a:ext cx="7269543" cy="2792133"/>
          </a:xfrm>
          <a:prstGeom prst="rect">
            <a:avLst/>
          </a:prstGeom>
        </p:spPr>
      </p:pic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8157D4E6-E0FD-CEE8-1022-AF4D0F53CE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0314" y="4006398"/>
            <a:ext cx="6562689" cy="2524626"/>
          </a:xfrm>
          <a:prstGeom prst="rect">
            <a:avLst/>
          </a:prstGeom>
        </p:spPr>
      </p:pic>
      <p:pic>
        <p:nvPicPr>
          <p:cNvPr id="9" name="Picture 8">
            <a:hlinkClick r:id="rId2"/>
            <a:extLst>
              <a:ext uri="{FF2B5EF4-FFF2-40B4-BE49-F238E27FC236}">
                <a16:creationId xmlns:a16="http://schemas.microsoft.com/office/drawing/2014/main" id="{B8227FA1-CF8D-7147-8153-BF545B57DD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63442" y="4349297"/>
            <a:ext cx="6410234" cy="2524625"/>
          </a:xfrm>
          <a:prstGeom prst="rect">
            <a:avLst/>
          </a:prstGeom>
        </p:spPr>
      </p:pic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64DC5469-ECC1-1039-8518-C843B07777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4463" y="7239000"/>
            <a:ext cx="5990166" cy="23897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B00340-BDDD-ECF7-9AA2-AA13B4DCAFFC}"/>
              </a:ext>
            </a:extLst>
          </p:cNvPr>
          <p:cNvSpPr txBox="1"/>
          <p:nvPr/>
        </p:nvSpPr>
        <p:spPr>
          <a:xfrm>
            <a:off x="11358879" y="9041374"/>
            <a:ext cx="64102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tabLst>
                <a:tab pos="2865755" algn="ctr"/>
                <a:tab pos="5731510" algn="r"/>
              </a:tabLst>
            </a:pPr>
            <a:r>
              <a:rPr lang="en-GB" sz="1800" kern="100" dirty="0">
                <a:solidFill>
                  <a:srgbClr val="A6A6A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Produced by Frimley Medicines Optimisation Team Nov 2024</a:t>
            </a:r>
            <a:endParaRPr lang="en-GB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tabLst>
                <a:tab pos="2865755" algn="ctr"/>
                <a:tab pos="5731510" algn="r"/>
                <a:tab pos="540385" algn="ctr"/>
                <a:tab pos="5731510" algn="r"/>
              </a:tabLst>
            </a:pPr>
            <a:r>
              <a:rPr lang="en-GB" sz="1800" kern="100" dirty="0">
                <a:solidFill>
                  <a:srgbClr val="A6A6A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Review date Nov 2026</a:t>
            </a:r>
            <a:endParaRPr lang="en-GB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693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13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Bracknell North East Hampshire and Farnham Royal Borough of Windsor and Maidenhead Slough Surrey Heath</dc:title>
  <dc:creator>Davies Ellie</dc:creator>
  <cp:lastModifiedBy>sarah sneath</cp:lastModifiedBy>
  <cp:revision>14</cp:revision>
  <dcterms:created xsi:type="dcterms:W3CDTF">2006-08-16T00:00:00Z</dcterms:created>
  <dcterms:modified xsi:type="dcterms:W3CDTF">2024-11-28T13:17:37Z</dcterms:modified>
  <dc:identifier>DAEaadcxvHA</dc:identifier>
</cp:coreProperties>
</file>